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9D15F-F5C6-4D7B-87BC-9A604BBC7524}" type="datetimeFigureOut">
              <a:rPr lang="en-US" smtClean="0"/>
              <a:pPr/>
              <a:t>3/21/2011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329B-6ABB-469C-BBA4-A662ACFF6F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mond 3"/>
          <p:cNvSpPr/>
          <p:nvPr/>
        </p:nvSpPr>
        <p:spPr>
          <a:xfrm>
            <a:off x="914400" y="685800"/>
            <a:ext cx="1828800" cy="18288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1</a:t>
            </a:r>
            <a:endParaRPr lang="en-US"/>
          </a:p>
        </p:txBody>
      </p:sp>
      <p:sp>
        <p:nvSpPr>
          <p:cNvPr id="5" name="Diamond 4"/>
          <p:cNvSpPr/>
          <p:nvPr/>
        </p:nvSpPr>
        <p:spPr>
          <a:xfrm>
            <a:off x="5867400" y="914400"/>
            <a:ext cx="1828800" cy="18288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iamond 5"/>
          <p:cNvSpPr/>
          <p:nvPr/>
        </p:nvSpPr>
        <p:spPr>
          <a:xfrm>
            <a:off x="838200" y="4114800"/>
            <a:ext cx="1828800" cy="18288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iamond 6"/>
          <p:cNvSpPr/>
          <p:nvPr/>
        </p:nvSpPr>
        <p:spPr>
          <a:xfrm>
            <a:off x="5943600" y="4191000"/>
            <a:ext cx="1828800" cy="1828800"/>
          </a:xfrm>
          <a:prstGeom prst="diamon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0" name="Group 149"/>
          <p:cNvGrpSpPr/>
          <p:nvPr/>
        </p:nvGrpSpPr>
        <p:grpSpPr>
          <a:xfrm>
            <a:off x="1295400" y="4572000"/>
            <a:ext cx="914400" cy="1219200"/>
            <a:chOff x="1371600" y="4114800"/>
            <a:chExt cx="914400" cy="1219200"/>
          </a:xfrm>
        </p:grpSpPr>
        <p:sp>
          <p:nvSpPr>
            <p:cNvPr id="8" name="Flowchart: Connector 7"/>
            <p:cNvSpPr/>
            <p:nvPr/>
          </p:nvSpPr>
          <p:spPr>
            <a:xfrm flipH="1">
              <a:off x="1600200" y="45720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9" name="Flowchart: Connector 8"/>
            <p:cNvSpPr/>
            <p:nvPr/>
          </p:nvSpPr>
          <p:spPr>
            <a:xfrm flipH="1">
              <a:off x="1905000" y="45720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0" name="Flowchart: Connector 9"/>
            <p:cNvSpPr/>
            <p:nvPr/>
          </p:nvSpPr>
          <p:spPr>
            <a:xfrm flipH="1">
              <a:off x="13716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1" name="Flowchart: Connector 10"/>
            <p:cNvSpPr/>
            <p:nvPr/>
          </p:nvSpPr>
          <p:spPr>
            <a:xfrm flipH="1">
              <a:off x="1524000" y="47244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2" name="Flowchart: Connector 11"/>
            <p:cNvSpPr/>
            <p:nvPr/>
          </p:nvSpPr>
          <p:spPr>
            <a:xfrm flipH="1">
              <a:off x="19812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3" name="Flowchart: Connector 12"/>
            <p:cNvSpPr/>
            <p:nvPr/>
          </p:nvSpPr>
          <p:spPr>
            <a:xfrm flipH="1">
              <a:off x="1447800" y="45720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5" name="Flowchart: Connector 14"/>
            <p:cNvSpPr/>
            <p:nvPr/>
          </p:nvSpPr>
          <p:spPr>
            <a:xfrm flipH="1">
              <a:off x="16764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6" name="Flowchart: Connector 15"/>
            <p:cNvSpPr/>
            <p:nvPr/>
          </p:nvSpPr>
          <p:spPr>
            <a:xfrm flipH="1">
              <a:off x="15240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8" name="Flowchart: Connector 17"/>
            <p:cNvSpPr/>
            <p:nvPr/>
          </p:nvSpPr>
          <p:spPr>
            <a:xfrm flipH="1">
              <a:off x="1676400" y="47244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19" name="Flowchart: Connector 18"/>
            <p:cNvSpPr/>
            <p:nvPr/>
          </p:nvSpPr>
          <p:spPr>
            <a:xfrm flipH="1">
              <a:off x="1828800" y="47244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1" name="Teardrop 20"/>
            <p:cNvSpPr/>
            <p:nvPr/>
          </p:nvSpPr>
          <p:spPr>
            <a:xfrm>
              <a:off x="1371600" y="4114800"/>
              <a:ext cx="685800" cy="228600"/>
            </a:xfrm>
            <a:prstGeom prst="teardrop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lowchart: Connector 21"/>
            <p:cNvSpPr/>
            <p:nvPr/>
          </p:nvSpPr>
          <p:spPr>
            <a:xfrm flipH="1">
              <a:off x="18288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3" name="Flowchart: Connector 22"/>
            <p:cNvSpPr/>
            <p:nvPr/>
          </p:nvSpPr>
          <p:spPr>
            <a:xfrm flipH="1">
              <a:off x="1752600" y="45720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4" name="Flowchart: Connector 23"/>
            <p:cNvSpPr/>
            <p:nvPr/>
          </p:nvSpPr>
          <p:spPr>
            <a:xfrm flipH="1">
              <a:off x="2057400" y="45720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5" name="Flowchart: Connector 24"/>
            <p:cNvSpPr/>
            <p:nvPr/>
          </p:nvSpPr>
          <p:spPr>
            <a:xfrm flipH="1">
              <a:off x="1981200" y="47244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6" name="Flowchart: Connector 25"/>
            <p:cNvSpPr/>
            <p:nvPr/>
          </p:nvSpPr>
          <p:spPr>
            <a:xfrm flipH="1">
              <a:off x="2133600" y="4419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7" name="Flowchart: Connector 26"/>
            <p:cNvSpPr/>
            <p:nvPr/>
          </p:nvSpPr>
          <p:spPr>
            <a:xfrm flipH="1">
              <a:off x="1600200" y="48768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8" name="Flowchart: Connector 27"/>
            <p:cNvSpPr/>
            <p:nvPr/>
          </p:nvSpPr>
          <p:spPr>
            <a:xfrm flipH="1">
              <a:off x="1752600" y="48768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29" name="Flowchart: Connector 28"/>
            <p:cNvSpPr/>
            <p:nvPr/>
          </p:nvSpPr>
          <p:spPr>
            <a:xfrm flipH="1">
              <a:off x="1905000" y="48768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30" name="Flowchart: Connector 29"/>
            <p:cNvSpPr/>
            <p:nvPr/>
          </p:nvSpPr>
          <p:spPr>
            <a:xfrm flipH="1">
              <a:off x="1676400" y="50292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31" name="Flowchart: Connector 30"/>
            <p:cNvSpPr/>
            <p:nvPr/>
          </p:nvSpPr>
          <p:spPr>
            <a:xfrm flipH="1">
              <a:off x="1828800" y="50292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  <p:sp>
          <p:nvSpPr>
            <p:cNvPr id="32" name="Flowchart: Connector 31"/>
            <p:cNvSpPr/>
            <p:nvPr/>
          </p:nvSpPr>
          <p:spPr>
            <a:xfrm flipH="1">
              <a:off x="1752600" y="5181600"/>
              <a:ext cx="152400" cy="152400"/>
            </a:xfrm>
            <a:prstGeom prst="flowChartConnector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7030A0"/>
                </a:solidFill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6553200" y="4495800"/>
            <a:ext cx="637812" cy="1447800"/>
            <a:chOff x="6553200" y="3810000"/>
            <a:chExt cx="637812" cy="1447800"/>
          </a:xfrm>
        </p:grpSpPr>
        <p:sp>
          <p:nvSpPr>
            <p:cNvPr id="33" name="Rectangle 32"/>
            <p:cNvSpPr/>
            <p:nvPr/>
          </p:nvSpPr>
          <p:spPr>
            <a:xfrm>
              <a:off x="6858000" y="4876800"/>
              <a:ext cx="45719" cy="3810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629400" y="4800600"/>
              <a:ext cx="5334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 flipH="1">
              <a:off x="6705600" y="4648200"/>
              <a:ext cx="381000" cy="1524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6553200" y="4267200"/>
              <a:ext cx="333012" cy="384365"/>
              <a:chOff x="4467588" y="2587435"/>
              <a:chExt cx="684949" cy="638474"/>
            </a:xfrm>
          </p:grpSpPr>
          <p:sp>
            <p:nvSpPr>
              <p:cNvPr id="52" name="Teardrop 51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ardrop 52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ardrop 53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705600" y="4267200"/>
              <a:ext cx="333012" cy="384365"/>
              <a:chOff x="4467588" y="2587435"/>
              <a:chExt cx="684949" cy="638474"/>
            </a:xfrm>
          </p:grpSpPr>
          <p:sp>
            <p:nvSpPr>
              <p:cNvPr id="61" name="Teardrop 60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Teardrop 61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eardrop 62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6858000" y="4267200"/>
              <a:ext cx="333012" cy="384365"/>
              <a:chOff x="4467588" y="2587435"/>
              <a:chExt cx="684949" cy="638474"/>
            </a:xfrm>
          </p:grpSpPr>
          <p:sp>
            <p:nvSpPr>
              <p:cNvPr id="65" name="Teardrop 64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eardrop 65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ardrop 66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9400" y="4038600"/>
              <a:ext cx="333012" cy="384365"/>
              <a:chOff x="4467588" y="2587435"/>
              <a:chExt cx="684949" cy="638474"/>
            </a:xfrm>
          </p:grpSpPr>
          <p:sp>
            <p:nvSpPr>
              <p:cNvPr id="69" name="Teardrop 68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ardrop 69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ardrop 70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6781800" y="4038600"/>
              <a:ext cx="333012" cy="384365"/>
              <a:chOff x="4467588" y="2587435"/>
              <a:chExt cx="684949" cy="638474"/>
            </a:xfrm>
          </p:grpSpPr>
          <p:sp>
            <p:nvSpPr>
              <p:cNvPr id="73" name="Teardrop 72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Teardrop 73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Teardrop 74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6705600" y="3810000"/>
              <a:ext cx="333012" cy="384365"/>
              <a:chOff x="4467588" y="2587435"/>
              <a:chExt cx="684949" cy="638474"/>
            </a:xfrm>
          </p:grpSpPr>
          <p:sp>
            <p:nvSpPr>
              <p:cNvPr id="77" name="Teardrop 76"/>
              <p:cNvSpPr/>
              <p:nvPr/>
            </p:nvSpPr>
            <p:spPr>
              <a:xfrm rot="18935400">
                <a:off x="4467588" y="2587435"/>
                <a:ext cx="684949" cy="634521"/>
              </a:xfrm>
              <a:prstGeom prst="teardrop">
                <a:avLst>
                  <a:gd name="adj" fmla="val 166317"/>
                </a:avLst>
              </a:prstGeom>
              <a:solidFill>
                <a:schemeClr val="accent6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ardrop 77"/>
              <p:cNvSpPr/>
              <p:nvPr/>
            </p:nvSpPr>
            <p:spPr>
              <a:xfrm rot="18935400">
                <a:off x="4520261" y="2711599"/>
                <a:ext cx="555184" cy="514310"/>
              </a:xfrm>
              <a:prstGeom prst="teardrop">
                <a:avLst>
                  <a:gd name="adj" fmla="val 166317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ardrop 78"/>
              <p:cNvSpPr/>
              <p:nvPr/>
            </p:nvSpPr>
            <p:spPr>
              <a:xfrm rot="18935400">
                <a:off x="4662078" y="2895052"/>
                <a:ext cx="278869" cy="153497"/>
              </a:xfrm>
              <a:prstGeom prst="teardrop">
                <a:avLst>
                  <a:gd name="adj" fmla="val 166317"/>
                </a:avLst>
              </a:prstGeom>
              <a:solidFill>
                <a:schemeClr val="bg1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12" name="Group 111"/>
          <p:cNvGrpSpPr/>
          <p:nvPr/>
        </p:nvGrpSpPr>
        <p:grpSpPr>
          <a:xfrm>
            <a:off x="6324600" y="1295400"/>
            <a:ext cx="990600" cy="1295400"/>
            <a:chOff x="3429000" y="2209800"/>
            <a:chExt cx="1066800" cy="1752600"/>
          </a:xfrm>
        </p:grpSpPr>
        <p:sp>
          <p:nvSpPr>
            <p:cNvPr id="82" name="Flowchart: Connector 81"/>
            <p:cNvSpPr/>
            <p:nvPr/>
          </p:nvSpPr>
          <p:spPr>
            <a:xfrm>
              <a:off x="4267200" y="2209800"/>
              <a:ext cx="152400" cy="152400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Moon 85"/>
            <p:cNvSpPr/>
            <p:nvPr/>
          </p:nvSpPr>
          <p:spPr>
            <a:xfrm rot="5400000" flipH="1">
              <a:off x="3200400" y="2819400"/>
              <a:ext cx="1524000" cy="762000"/>
            </a:xfrm>
            <a:prstGeom prst="moon">
              <a:avLst>
                <a:gd name="adj" fmla="val 40758"/>
              </a:avLst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Flowchart: Connector 86"/>
            <p:cNvSpPr/>
            <p:nvPr/>
          </p:nvSpPr>
          <p:spPr>
            <a:xfrm>
              <a:off x="3505200" y="2209800"/>
              <a:ext cx="152400" cy="152400"/>
            </a:xfrm>
            <a:prstGeom prst="flowChartConnector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/>
            <p:cNvCxnSpPr/>
            <p:nvPr/>
          </p:nvCxnSpPr>
          <p:spPr>
            <a:xfrm rot="5400000" flipH="1" flipV="1">
              <a:off x="3696494" y="2780506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rot="5400000" flipH="1" flipV="1">
              <a:off x="3582194" y="2818606"/>
              <a:ext cx="914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5400000" flipH="1" flipV="1">
              <a:off x="3391694" y="2780506"/>
              <a:ext cx="8382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400000" flipH="1" flipV="1">
              <a:off x="3429794" y="2818606"/>
              <a:ext cx="9144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86" idx="3"/>
            </p:cNvCxnSpPr>
            <p:nvPr/>
          </p:nvCxnSpPr>
          <p:spPr>
            <a:xfrm rot="5400000" flipH="1" flipV="1">
              <a:off x="3473670" y="2850930"/>
              <a:ext cx="979048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3391694" y="2704306"/>
              <a:ext cx="685800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5400000" flipH="1" flipV="1">
              <a:off x="3848100" y="2705100"/>
              <a:ext cx="686594" cy="7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ectangle 106"/>
            <p:cNvSpPr/>
            <p:nvPr/>
          </p:nvSpPr>
          <p:spPr>
            <a:xfrm>
              <a:off x="3429000" y="2514600"/>
              <a:ext cx="1066800" cy="76200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Flowchart: Connector 110"/>
            <p:cNvSpPr/>
            <p:nvPr/>
          </p:nvSpPr>
          <p:spPr>
            <a:xfrm>
              <a:off x="3733800" y="3429000"/>
              <a:ext cx="457200" cy="381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1219200" y="1371600"/>
            <a:ext cx="1143000" cy="685800"/>
            <a:chOff x="1512183" y="539499"/>
            <a:chExt cx="3906657" cy="906819"/>
          </a:xfrm>
        </p:grpSpPr>
        <p:sp>
          <p:nvSpPr>
            <p:cNvPr id="153" name="Oval 152"/>
            <p:cNvSpPr/>
            <p:nvPr/>
          </p:nvSpPr>
          <p:spPr>
            <a:xfrm rot="20918221">
              <a:off x="3437640" y="540121"/>
              <a:ext cx="19812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/>
            <p:cNvSpPr/>
            <p:nvPr/>
          </p:nvSpPr>
          <p:spPr>
            <a:xfrm rot="20918221">
              <a:off x="3488655" y="824293"/>
              <a:ext cx="13716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Oval 154"/>
            <p:cNvSpPr/>
            <p:nvPr/>
          </p:nvSpPr>
          <p:spPr>
            <a:xfrm rot="20918221">
              <a:off x="3539669" y="1108465"/>
              <a:ext cx="7620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/>
            <p:cNvSpPr/>
            <p:nvPr/>
          </p:nvSpPr>
          <p:spPr>
            <a:xfrm rot="20918221">
              <a:off x="3588443" y="1370118"/>
              <a:ext cx="3810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 rot="649326">
              <a:off x="1512183" y="539499"/>
              <a:ext cx="19812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Oval 162"/>
            <p:cNvSpPr/>
            <p:nvPr/>
          </p:nvSpPr>
          <p:spPr>
            <a:xfrm rot="649326">
              <a:off x="2073440" y="821262"/>
              <a:ext cx="13716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/>
            <p:cNvSpPr/>
            <p:nvPr/>
          </p:nvSpPr>
          <p:spPr>
            <a:xfrm rot="649326">
              <a:off x="2634697" y="1103026"/>
              <a:ext cx="7620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/>
            <p:cNvSpPr/>
            <p:nvPr/>
          </p:nvSpPr>
          <p:spPr>
            <a:xfrm rot="649326">
              <a:off x="2969387" y="1363328"/>
              <a:ext cx="381000" cy="762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990600" y="228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        </a:t>
            </a:r>
            <a:r>
              <a:rPr lang="en-US" b="1" dirty="0" smtClean="0"/>
              <a:t>Hermes</a:t>
            </a:r>
            <a:endParaRPr lang="en-US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5867400" y="3810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Apollo</a:t>
            </a:r>
            <a:endParaRPr lang="en-US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914400" y="3657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   </a:t>
            </a:r>
            <a:r>
              <a:rPr lang="en-US" b="1" dirty="0" smtClean="0"/>
              <a:t>    Dionysus</a:t>
            </a:r>
            <a:endParaRPr lang="en-US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5943600" y="3733800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    Ares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DOE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MORA2121</dc:creator>
  <cp:lastModifiedBy>MORA2121</cp:lastModifiedBy>
  <cp:revision>14</cp:revision>
  <dcterms:created xsi:type="dcterms:W3CDTF">2011-03-11T17:58:36Z</dcterms:created>
  <dcterms:modified xsi:type="dcterms:W3CDTF">2011-03-21T16:35:10Z</dcterms:modified>
</cp:coreProperties>
</file>